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76" d="100"/>
          <a:sy n="76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35105C2-E2A5-44D6-8FCB-0F7004A1F314}" type="datetimeFigureOut">
              <a:rPr lang="he-IL" smtClean="0"/>
              <a:t>כ"ה/תמוז/תשס"ט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318179B-BC2A-4A07-A484-70DB8F14B81F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18179B-BC2A-4A07-A484-70DB8F14B81F}" type="slidenum">
              <a:rPr lang="he-IL" smtClean="0"/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18179B-BC2A-4A07-A484-70DB8F14B81F}" type="slidenum">
              <a:rPr lang="he-IL" smtClean="0"/>
              <a:t>2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18179B-BC2A-4A07-A484-70DB8F14B81F}" type="slidenum">
              <a:rPr lang="he-IL" smtClean="0"/>
              <a:t>3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545C-1377-425F-AFFF-1B8C97205E10}" type="datetimeFigureOut">
              <a:rPr lang="he-IL" smtClean="0"/>
              <a:t>כ"ה/תמוז/תשס"ט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AF5C-5B11-48C2-9246-98BFD335D3D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545C-1377-425F-AFFF-1B8C97205E10}" type="datetimeFigureOut">
              <a:rPr lang="he-IL" smtClean="0"/>
              <a:t>כ"ה/תמוז/תשס"ט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AF5C-5B11-48C2-9246-98BFD335D3D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545C-1377-425F-AFFF-1B8C97205E10}" type="datetimeFigureOut">
              <a:rPr lang="he-IL" smtClean="0"/>
              <a:t>כ"ה/תמוז/תשס"ט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AF5C-5B11-48C2-9246-98BFD335D3D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545C-1377-425F-AFFF-1B8C97205E10}" type="datetimeFigureOut">
              <a:rPr lang="he-IL" smtClean="0"/>
              <a:t>כ"ה/תמוז/תשס"ט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AF5C-5B11-48C2-9246-98BFD335D3D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545C-1377-425F-AFFF-1B8C97205E10}" type="datetimeFigureOut">
              <a:rPr lang="he-IL" smtClean="0"/>
              <a:t>כ"ה/תמוז/תשס"ט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AF5C-5B11-48C2-9246-98BFD335D3D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545C-1377-425F-AFFF-1B8C97205E10}" type="datetimeFigureOut">
              <a:rPr lang="he-IL" smtClean="0"/>
              <a:t>כ"ה/תמוז/תשס"ט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AF5C-5B11-48C2-9246-98BFD335D3D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545C-1377-425F-AFFF-1B8C97205E10}" type="datetimeFigureOut">
              <a:rPr lang="he-IL" smtClean="0"/>
              <a:t>כ"ה/תמוז/תשס"ט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AF5C-5B11-48C2-9246-98BFD335D3D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545C-1377-425F-AFFF-1B8C97205E10}" type="datetimeFigureOut">
              <a:rPr lang="he-IL" smtClean="0"/>
              <a:t>כ"ה/תמוז/תשס"ט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AF5C-5B11-48C2-9246-98BFD335D3D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545C-1377-425F-AFFF-1B8C97205E10}" type="datetimeFigureOut">
              <a:rPr lang="he-IL" smtClean="0"/>
              <a:t>כ"ה/תמוז/תשס"ט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AF5C-5B11-48C2-9246-98BFD335D3D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545C-1377-425F-AFFF-1B8C97205E10}" type="datetimeFigureOut">
              <a:rPr lang="he-IL" smtClean="0"/>
              <a:t>כ"ה/תמוז/תשס"ט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AF5C-5B11-48C2-9246-98BFD335D3D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6545C-1377-425F-AFFF-1B8C97205E10}" type="datetimeFigureOut">
              <a:rPr lang="he-IL" smtClean="0"/>
              <a:t>כ"ה/תמוז/תשס"ט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4AF5C-5B11-48C2-9246-98BFD335D3D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6545C-1377-425F-AFFF-1B8C97205E10}" type="datetimeFigureOut">
              <a:rPr lang="he-IL" smtClean="0"/>
              <a:t>כ"ה/תמוז/תשס"ט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4AF5C-5B11-48C2-9246-98BFD335D3D8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19100"/>
            <a:ext cx="9734550" cy="643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Mark\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42875" y="1357313"/>
            <a:ext cx="8786813" cy="55006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/>
          <a:srcRect l="36057"/>
          <a:stretch>
            <a:fillRect/>
          </a:stretch>
        </p:blipFill>
        <p:spPr bwMode="auto">
          <a:xfrm>
            <a:off x="3214688" y="209550"/>
            <a:ext cx="6224587" cy="643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/>
          <a:srcRect l="36693" r="33218"/>
          <a:stretch>
            <a:fillRect/>
          </a:stretch>
        </p:blipFill>
        <p:spPr bwMode="auto">
          <a:xfrm>
            <a:off x="357188" y="419100"/>
            <a:ext cx="2928937" cy="643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On-screen Show (4:3)</PresentationFormat>
  <Paragraphs>3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Mark</dc:creator>
  <cp:lastModifiedBy>Dr Mark</cp:lastModifiedBy>
  <cp:revision>2</cp:revision>
  <dcterms:created xsi:type="dcterms:W3CDTF">2009-07-17T12:25:15Z</dcterms:created>
  <dcterms:modified xsi:type="dcterms:W3CDTF">2009-07-17T12:28:17Z</dcterms:modified>
</cp:coreProperties>
</file>